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7" r:id="rId16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2" Type="http://schemas.openxmlformats.org/officeDocument/2006/relationships/slide" Target="slides/slide4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1" name="Shape 9471"/>
        <p:cNvGrpSpPr/>
        <p:nvPr/>
      </p:nvGrpSpPr>
      <p:grpSpPr>
        <a:xfrm>
          <a:off x="0" y="0"/>
          <a:ext cx="0" cy="0"/>
          <a:chOff x="0" y="0"/>
          <a:chExt cx="0" cy="0"/>
        </a:xfrm>
      </p:grpSpPr>
      <p:sp>
        <p:nvSpPr>
          <p:cNvPr id="9472" name="Google Shape;947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73" name="Google Shape;9473;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4" name="Google Shape;947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42.xml"/><Relationship Id="rId3" Type="http://schemas.openxmlformats.org/officeDocument/2006/relationships/image" Target="../media/image203.png"/></Relationships>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5" name="Shape 9475"/>
        <p:cNvGrpSpPr/>
        <p:nvPr/>
      </p:nvGrpSpPr>
      <p:grpSpPr>
        <a:xfrm>
          <a:off x="0" y="0"/>
          <a:ext cx="0" cy="0"/>
          <a:chOff x="0" y="0"/>
          <a:chExt cx="0" cy="0"/>
        </a:xfrm>
      </p:grpSpPr>
      <p:pic>
        <p:nvPicPr>
          <p:cNvPr id="9476" name="Google Shape;9476;p1472"/>
          <p:cNvPicPr preferRelativeResize="0"/>
          <p:nvPr/>
        </p:nvPicPr>
        <p:blipFill rotWithShape="1">
          <a:blip r:embed="rId3">
            <a:alphaModFix/>
          </a:blip>
          <a:srcRect b="0" l="0" r="0" t="0"/>
          <a:stretch/>
        </p:blipFill>
        <p:spPr>
          <a:xfrm>
            <a:off x="609600" y="152400"/>
            <a:ext cx="7315200" cy="5715000"/>
          </a:xfrm>
          <a:prstGeom prst="rect">
            <a:avLst/>
          </a:prstGeom>
          <a:noFill/>
          <a:ln>
            <a:noFill/>
          </a:ln>
        </p:spPr>
      </p:pic>
      <p:cxnSp>
        <p:nvCxnSpPr>
          <p:cNvPr id="9477" name="Google Shape;9477;p1472"/>
          <p:cNvCxnSpPr/>
          <p:nvPr/>
        </p:nvCxnSpPr>
        <p:spPr>
          <a:xfrm>
            <a:off x="609600" y="3009900"/>
            <a:ext cx="0" cy="0"/>
          </a:xfrm>
          <a:prstGeom prst="straightConnector1">
            <a:avLst/>
          </a:prstGeom>
          <a:noFill/>
          <a:ln cap="flat" cmpd="sng" w="9525">
            <a:solidFill>
              <a:schemeClr val="dk1"/>
            </a:solidFill>
            <a:prstDash val="solid"/>
            <a:round/>
            <a:headEnd len="med" w="med" type="none"/>
            <a:tailEnd len="med" w="med" type="none"/>
          </a:ln>
        </p:spPr>
      </p:cxnSp>
      <p:cxnSp>
        <p:nvCxnSpPr>
          <p:cNvPr id="9478" name="Google Shape;9478;p1472"/>
          <p:cNvCxnSpPr/>
          <p:nvPr/>
        </p:nvCxnSpPr>
        <p:spPr>
          <a:xfrm>
            <a:off x="4267200" y="152400"/>
            <a:ext cx="0" cy="0"/>
          </a:xfrm>
          <a:prstGeom prst="straightConnector1">
            <a:avLst/>
          </a:prstGeom>
          <a:noFill/>
          <a:ln cap="flat" cmpd="sng" w="9525">
            <a:solidFill>
              <a:schemeClr val="dk1"/>
            </a:solidFill>
            <a:prstDash val="solid"/>
            <a:round/>
            <a:headEnd len="med" w="med" type="none"/>
            <a:tailEnd len="med" w="med" type="none"/>
          </a:ln>
        </p:spPr>
      </p:cxnSp>
      <p:cxnSp>
        <p:nvCxnSpPr>
          <p:cNvPr id="9479" name="Google Shape;9479;p1472"/>
          <p:cNvCxnSpPr/>
          <p:nvPr/>
        </p:nvCxnSpPr>
        <p:spPr>
          <a:xfrm rot="10800000">
            <a:off x="1905000" y="1066800"/>
            <a:ext cx="0" cy="609600"/>
          </a:xfrm>
          <a:prstGeom prst="straightConnector1">
            <a:avLst/>
          </a:prstGeom>
          <a:noFill/>
          <a:ln cap="flat" cmpd="sng" w="38100">
            <a:solidFill>
              <a:schemeClr val="dk1"/>
            </a:solidFill>
            <a:prstDash val="solid"/>
            <a:round/>
            <a:headEnd len="med" w="med" type="none"/>
            <a:tailEnd len="med" w="med" type="triangle"/>
          </a:ln>
        </p:spPr>
      </p:cxnSp>
      <p:cxnSp>
        <p:nvCxnSpPr>
          <p:cNvPr id="9480" name="Google Shape;9480;p1472"/>
          <p:cNvCxnSpPr/>
          <p:nvPr/>
        </p:nvCxnSpPr>
        <p:spPr>
          <a:xfrm rot="10800000">
            <a:off x="6477000" y="1066800"/>
            <a:ext cx="0" cy="609600"/>
          </a:xfrm>
          <a:prstGeom prst="straightConnector1">
            <a:avLst/>
          </a:prstGeom>
          <a:noFill/>
          <a:ln cap="flat" cmpd="sng" w="38100">
            <a:solidFill>
              <a:schemeClr val="dk1"/>
            </a:solidFill>
            <a:prstDash val="solid"/>
            <a:round/>
            <a:headEnd len="med" w="med" type="none"/>
            <a:tailEnd len="med" w="med" type="triangle"/>
          </a:ln>
        </p:spPr>
      </p:cxnSp>
      <p:cxnSp>
        <p:nvCxnSpPr>
          <p:cNvPr id="9481" name="Google Shape;9481;p1472"/>
          <p:cNvCxnSpPr/>
          <p:nvPr/>
        </p:nvCxnSpPr>
        <p:spPr>
          <a:xfrm>
            <a:off x="1905000" y="1676400"/>
            <a:ext cx="4572000" cy="0"/>
          </a:xfrm>
          <a:prstGeom prst="straightConnector1">
            <a:avLst/>
          </a:prstGeom>
          <a:noFill/>
          <a:ln cap="flat" cmpd="sng" w="38100">
            <a:solidFill>
              <a:schemeClr val="dk1"/>
            </a:solidFill>
            <a:prstDash val="solid"/>
            <a:round/>
            <a:headEnd len="med" w="med" type="none"/>
            <a:tailEnd len="med" w="med" type="none"/>
          </a:ln>
        </p:spPr>
      </p:cxnSp>
      <p:sp>
        <p:nvSpPr>
          <p:cNvPr id="9482" name="Google Shape;9482;p1472"/>
          <p:cNvSpPr/>
          <p:nvPr/>
        </p:nvSpPr>
        <p:spPr>
          <a:xfrm>
            <a:off x="5562600" y="2514600"/>
            <a:ext cx="2057400" cy="533400"/>
          </a:xfrm>
          <a:prstGeom prst="wedgeRectCallout">
            <a:avLst>
              <a:gd fmla="val -48690" name="adj1"/>
              <a:gd fmla="val -208037" name="adj2"/>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Default work schedule </a:t>
            </a:r>
            <a:r>
              <a:rPr b="0" i="0" lang="en-US" sz="1400" u="none" cap="none" strike="noStrike">
                <a:solidFill>
                  <a:srgbClr val="FF0000"/>
                </a:solidFill>
                <a:latin typeface="Arial"/>
                <a:ea typeface="Arial"/>
                <a:cs typeface="Arial"/>
                <a:sym typeface="Arial"/>
              </a:rPr>
              <a:t>DO NOT CHANGE!</a:t>
            </a:r>
            <a:endParaRPr/>
          </a:p>
        </p:txBody>
      </p:sp>
      <p:sp>
        <p:nvSpPr>
          <p:cNvPr id="9483" name="Google Shape;9483;p1472"/>
          <p:cNvSpPr/>
          <p:nvPr/>
        </p:nvSpPr>
        <p:spPr>
          <a:xfrm>
            <a:off x="1219200" y="685800"/>
            <a:ext cx="5867400" cy="152400"/>
          </a:xfrm>
          <a:prstGeom prst="rect">
            <a:avLst/>
          </a:prstGeom>
          <a:solidFill>
            <a:srgbClr val="339966">
              <a:alpha val="0"/>
            </a:srgbClr>
          </a:solidFill>
          <a:ln cap="flat" cmpd="sng" w="28575">
            <a:solidFill>
              <a:srgbClr val="339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4" name="Google Shape;9484;p1472"/>
          <p:cNvSpPr/>
          <p:nvPr/>
        </p:nvSpPr>
        <p:spPr>
          <a:xfrm>
            <a:off x="7696200" y="1524000"/>
            <a:ext cx="1295400" cy="838200"/>
          </a:xfrm>
          <a:custGeom>
            <a:rect b="b" l="l" r="r" t="t"/>
            <a:pathLst>
              <a:path extrusionOk="0" h="120000" w="120000">
                <a:moveTo>
                  <a:pt x="0" y="0"/>
                </a:moveTo>
                <a:lnTo>
                  <a:pt x="120000" y="0"/>
                </a:lnTo>
                <a:lnTo>
                  <a:pt x="120000" y="120000"/>
                </a:lnTo>
                <a:lnTo>
                  <a:pt x="0" y="120000"/>
                </a:lnTo>
                <a:close/>
              </a:path>
              <a:path extrusionOk="0" fill="none" h="120000" w="120000">
                <a:moveTo>
                  <a:pt x="-7061" y="16361"/>
                </a:moveTo>
                <a:lnTo>
                  <a:pt x="-49705" y="16361"/>
                </a:lnTo>
                <a:lnTo>
                  <a:pt x="-92356" y="-94544"/>
                </a:lnTo>
              </a:path>
            </a:pathLst>
          </a:cu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UPDATE CALENDAR DATES EVERY PAY PERIOD</a:t>
            </a:r>
            <a:endParaRPr/>
          </a:p>
        </p:txBody>
      </p:sp>
      <p:sp>
        <p:nvSpPr>
          <p:cNvPr id="9485" name="Google Shape;9485;p1472"/>
          <p:cNvSpPr/>
          <p:nvPr/>
        </p:nvSpPr>
        <p:spPr>
          <a:xfrm>
            <a:off x="1752600" y="838200"/>
            <a:ext cx="2133600" cy="304800"/>
          </a:xfrm>
          <a:prstGeom prst="rect">
            <a:avLst/>
          </a:prstGeom>
          <a:solidFill>
            <a:schemeClr val="accent1">
              <a:alpha val="0"/>
            </a:scheme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6" name="Google Shape;9486;p1472"/>
          <p:cNvSpPr/>
          <p:nvPr/>
        </p:nvSpPr>
        <p:spPr>
          <a:xfrm>
            <a:off x="4572000" y="838200"/>
            <a:ext cx="2057400" cy="304800"/>
          </a:xfrm>
          <a:prstGeom prst="rect">
            <a:avLst/>
          </a:prstGeom>
          <a:solidFill>
            <a:schemeClr val="accent1">
              <a:alpha val="0"/>
            </a:scheme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7" name="Google Shape;9487;p1472"/>
          <p:cNvSpPr txBox="1"/>
          <p:nvPr/>
        </p:nvSpPr>
        <p:spPr>
          <a:xfrm>
            <a:off x="762000" y="5867400"/>
            <a:ext cx="7620000" cy="660400"/>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If no comp time was earned or leave was taken for the pay period, DO NOT FILL IN.</a:t>
            </a:r>
            <a:endParaRPr/>
          </a:p>
        </p:txBody>
      </p:sp>
      <p:cxnSp>
        <p:nvCxnSpPr>
          <p:cNvPr id="9488" name="Google Shape;9488;p1472"/>
          <p:cNvCxnSpPr/>
          <p:nvPr/>
        </p:nvCxnSpPr>
        <p:spPr>
          <a:xfrm rot="10800000">
            <a:off x="152400" y="4572000"/>
            <a:ext cx="609600" cy="1524000"/>
          </a:xfrm>
          <a:prstGeom prst="straightConnector1">
            <a:avLst/>
          </a:prstGeom>
          <a:noFill/>
          <a:ln cap="flat" cmpd="sng" w="19050">
            <a:solidFill>
              <a:schemeClr val="dk1"/>
            </a:solidFill>
            <a:prstDash val="solid"/>
            <a:round/>
            <a:headEnd len="med" w="med" type="none"/>
            <a:tailEnd len="med" w="med" type="none"/>
          </a:ln>
        </p:spPr>
      </p:cxnSp>
      <p:cxnSp>
        <p:nvCxnSpPr>
          <p:cNvPr id="9489" name="Google Shape;9489;p1472"/>
          <p:cNvCxnSpPr/>
          <p:nvPr/>
        </p:nvCxnSpPr>
        <p:spPr>
          <a:xfrm rot="10800000">
            <a:off x="152400" y="3276600"/>
            <a:ext cx="0" cy="1295400"/>
          </a:xfrm>
          <a:prstGeom prst="straightConnector1">
            <a:avLst/>
          </a:prstGeom>
          <a:noFill/>
          <a:ln cap="flat" cmpd="sng" w="19050">
            <a:solidFill>
              <a:schemeClr val="dk1"/>
            </a:solidFill>
            <a:prstDash val="solid"/>
            <a:round/>
            <a:headEnd len="med" w="med" type="none"/>
            <a:tailEnd len="med" w="med" type="none"/>
          </a:ln>
        </p:spPr>
      </p:cxnSp>
      <p:cxnSp>
        <p:nvCxnSpPr>
          <p:cNvPr id="9490" name="Google Shape;9490;p1472"/>
          <p:cNvCxnSpPr/>
          <p:nvPr/>
        </p:nvCxnSpPr>
        <p:spPr>
          <a:xfrm>
            <a:off x="152400" y="3276600"/>
            <a:ext cx="10668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